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Roboto"/>
      <p:regular r:id="rId12"/>
      <p:bold r:id="rId13"/>
      <p:italic r:id="rId14"/>
      <p:boldItalic r:id="rId15"/>
    </p:embeddedFont>
    <p:embeddedFont>
      <p:font typeface="Happy Monkey"/>
      <p:regular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bold.fntdata"/><Relationship Id="rId12"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Italic.fntdata"/><Relationship Id="rId14" Type="http://schemas.openxmlformats.org/officeDocument/2006/relationships/font" Target="fonts/Roboto-italic.fntdata"/><Relationship Id="rId16" Type="http://schemas.openxmlformats.org/officeDocument/2006/relationships/font" Target="fonts/HappyMonkey-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783b2643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783b2643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783b2643d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783b2643d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871f317a2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871f317a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783b2643d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783b2643d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871f317a2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871f317a2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opengameart.org/content/aqua-fish" TargetMode="External"/><Relationship Id="rId4" Type="http://schemas.openxmlformats.org/officeDocument/2006/relationships/hyperlink" Target="https://opengameart.org/content/colored-fish" TargetMode="External"/><Relationship Id="rId9" Type="http://schemas.openxmlformats.org/officeDocument/2006/relationships/hyperlink" Target="https://www.dafont.com/theme.php?cat=502" TargetMode="External"/><Relationship Id="rId5" Type="http://schemas.openxmlformats.org/officeDocument/2006/relationships/hyperlink" Target="https://opengameart.org/content/skyll-floating-skull-worm" TargetMode="External"/><Relationship Id="rId6" Type="http://schemas.openxmlformats.org/officeDocument/2006/relationships/hyperlink" Target="https://opengameart.org/content/drink-icon-pack" TargetMode="External"/><Relationship Id="rId7" Type="http://schemas.openxmlformats.org/officeDocument/2006/relationships/hyperlink" Target="https://opengameart.org/content/xiphias-gladius-svg" TargetMode="External"/><Relationship Id="rId8" Type="http://schemas.openxmlformats.org/officeDocument/2006/relationships/hyperlink" Target="https://www.dafont.com/bitmap.php"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6" name="Shape 66"/>
        <p:cNvGrpSpPr/>
        <p:nvPr/>
      </p:nvGrpSpPr>
      <p:grpSpPr>
        <a:xfrm>
          <a:off x="0" y="0"/>
          <a:ext cx="0" cy="0"/>
          <a:chOff x="0" y="0"/>
          <a:chExt cx="0" cy="0"/>
        </a:xfrm>
      </p:grpSpPr>
      <p:sp>
        <p:nvSpPr>
          <p:cNvPr id="67" name="Google Shape;67;p13"/>
          <p:cNvSpPr txBox="1"/>
          <p:nvPr>
            <p:ph type="ctrTitle"/>
          </p:nvPr>
        </p:nvSpPr>
        <p:spPr>
          <a:xfrm>
            <a:off x="311700" y="922475"/>
            <a:ext cx="8520600" cy="109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5600">
                <a:solidFill>
                  <a:srgbClr val="FFFFFF"/>
                </a:solidFill>
                <a:latin typeface="Happy Monkey"/>
                <a:ea typeface="Happy Monkey"/>
                <a:cs typeface="Happy Monkey"/>
                <a:sym typeface="Happy Monkey"/>
              </a:rPr>
              <a:t>Sink or Swim</a:t>
            </a:r>
            <a:endParaRPr b="1" sz="5600">
              <a:solidFill>
                <a:srgbClr val="FFFFFF"/>
              </a:solidFill>
              <a:latin typeface="Happy Monkey"/>
              <a:ea typeface="Happy Monkey"/>
              <a:cs typeface="Happy Monkey"/>
              <a:sym typeface="Happy Monkey"/>
            </a:endParaRPr>
          </a:p>
        </p:txBody>
      </p:sp>
      <p:sp>
        <p:nvSpPr>
          <p:cNvPr id="68" name="Google Shape;68;p13"/>
          <p:cNvSpPr txBox="1"/>
          <p:nvPr>
            <p:ph idx="1" type="subTitle"/>
          </p:nvPr>
        </p:nvSpPr>
        <p:spPr>
          <a:xfrm>
            <a:off x="311700" y="235715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FFFFFF"/>
                </a:solidFill>
                <a:latin typeface="Happy Monkey"/>
                <a:ea typeface="Happy Monkey"/>
                <a:cs typeface="Happy Monkey"/>
                <a:sym typeface="Happy Monkey"/>
              </a:rPr>
              <a:t>a</a:t>
            </a:r>
            <a:r>
              <a:rPr b="1" lang="en" sz="2300">
                <a:solidFill>
                  <a:srgbClr val="FFFFFF"/>
                </a:solidFill>
                <a:latin typeface="Happy Monkey"/>
                <a:ea typeface="Happy Monkey"/>
                <a:cs typeface="Happy Monkey"/>
                <a:sym typeface="Happy Monkey"/>
              </a:rPr>
              <a:t> game by Natasha Belshaw</a:t>
            </a:r>
            <a:endParaRPr b="1" sz="2300">
              <a:solidFill>
                <a:srgbClr val="FFFFFF"/>
              </a:solidFill>
              <a:latin typeface="Happy Monkey"/>
              <a:ea typeface="Happy Monkey"/>
              <a:cs typeface="Happy Monkey"/>
              <a:sym typeface="Happy Monke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Summary</a:t>
            </a:r>
            <a:endParaRPr>
              <a:latin typeface="Times New Roman"/>
              <a:ea typeface="Times New Roman"/>
              <a:cs typeface="Times New Roman"/>
              <a:sym typeface="Times New Roman"/>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Clr>
                <a:srgbClr val="000000"/>
              </a:buClr>
              <a:buSzPts val="1700"/>
              <a:buFont typeface="Times New Roman"/>
              <a:buChar char="●"/>
            </a:pPr>
            <a:r>
              <a:rPr lang="en" sz="1700" u="sng">
                <a:solidFill>
                  <a:srgbClr val="000000"/>
                </a:solidFill>
                <a:latin typeface="Times New Roman"/>
                <a:ea typeface="Times New Roman"/>
                <a:cs typeface="Times New Roman"/>
                <a:sym typeface="Times New Roman"/>
              </a:rPr>
              <a:t>Engine:</a:t>
            </a:r>
            <a:endParaRPr sz="1700">
              <a:solidFill>
                <a:srgbClr val="000000"/>
              </a:solidFill>
              <a:latin typeface="Times New Roman"/>
              <a:ea typeface="Times New Roman"/>
              <a:cs typeface="Times New Roman"/>
              <a:sym typeface="Times New Roman"/>
            </a:endParaRPr>
          </a:p>
          <a:p>
            <a:pPr indent="-336550" lvl="1" marL="914400" rtl="0" algn="l">
              <a:lnSpc>
                <a:spcPct val="10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Unity</a:t>
            </a:r>
            <a:endParaRPr sz="1700">
              <a:solidFill>
                <a:srgbClr val="000000"/>
              </a:solidFill>
              <a:latin typeface="Times New Roman"/>
              <a:ea typeface="Times New Roman"/>
              <a:cs typeface="Times New Roman"/>
              <a:sym typeface="Times New Roman"/>
            </a:endParaRPr>
          </a:p>
          <a:p>
            <a:pPr indent="-336550" lvl="0" marL="457200" rtl="0" algn="l">
              <a:lnSpc>
                <a:spcPct val="100000"/>
              </a:lnSpc>
              <a:spcBef>
                <a:spcPts val="0"/>
              </a:spcBef>
              <a:spcAft>
                <a:spcPts val="0"/>
              </a:spcAft>
              <a:buClr>
                <a:srgbClr val="000000"/>
              </a:buClr>
              <a:buSzPts val="1700"/>
              <a:buFont typeface="Times New Roman"/>
              <a:buChar char="●"/>
            </a:pPr>
            <a:r>
              <a:rPr lang="en" sz="1700" u="sng">
                <a:solidFill>
                  <a:srgbClr val="000000"/>
                </a:solidFill>
                <a:latin typeface="Times New Roman"/>
                <a:ea typeface="Times New Roman"/>
                <a:cs typeface="Times New Roman"/>
                <a:sym typeface="Times New Roman"/>
              </a:rPr>
              <a:t>Art Style:</a:t>
            </a:r>
            <a:endParaRPr sz="1700" u="sng">
              <a:solidFill>
                <a:srgbClr val="000000"/>
              </a:solidFill>
              <a:latin typeface="Times New Roman"/>
              <a:ea typeface="Times New Roman"/>
              <a:cs typeface="Times New Roman"/>
              <a:sym typeface="Times New Roman"/>
            </a:endParaRPr>
          </a:p>
          <a:p>
            <a:pPr indent="-336550" lvl="1" marL="914400" rtl="0" algn="l">
              <a:lnSpc>
                <a:spcPct val="10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2D</a:t>
            </a:r>
            <a:endParaRPr sz="1700">
              <a:solidFill>
                <a:srgbClr val="000000"/>
              </a:solidFill>
              <a:latin typeface="Times New Roman"/>
              <a:ea typeface="Times New Roman"/>
              <a:cs typeface="Times New Roman"/>
              <a:sym typeface="Times New Roman"/>
            </a:endParaRPr>
          </a:p>
          <a:p>
            <a:pPr indent="-336550" lvl="0" marL="457200" rtl="0" algn="l">
              <a:lnSpc>
                <a:spcPct val="100000"/>
              </a:lnSpc>
              <a:spcBef>
                <a:spcPts val="0"/>
              </a:spcBef>
              <a:spcAft>
                <a:spcPts val="0"/>
              </a:spcAft>
              <a:buClr>
                <a:srgbClr val="000000"/>
              </a:buClr>
              <a:buSzPts val="1700"/>
              <a:buFont typeface="Times New Roman"/>
              <a:buChar char="●"/>
            </a:pPr>
            <a:r>
              <a:rPr lang="en" sz="1700" u="sng">
                <a:solidFill>
                  <a:srgbClr val="000000"/>
                </a:solidFill>
                <a:latin typeface="Times New Roman"/>
                <a:ea typeface="Times New Roman"/>
                <a:cs typeface="Times New Roman"/>
                <a:sym typeface="Times New Roman"/>
              </a:rPr>
              <a:t>Premise</a:t>
            </a:r>
            <a:r>
              <a:rPr lang="en" sz="1700">
                <a:solidFill>
                  <a:srgbClr val="000000"/>
                </a:solidFill>
                <a:latin typeface="Times New Roman"/>
                <a:ea typeface="Times New Roman"/>
                <a:cs typeface="Times New Roman"/>
                <a:sym typeface="Times New Roman"/>
              </a:rPr>
              <a:t>: </a:t>
            </a:r>
            <a:endParaRPr sz="1700">
              <a:solidFill>
                <a:srgbClr val="000000"/>
              </a:solidFill>
              <a:latin typeface="Times New Roman"/>
              <a:ea typeface="Times New Roman"/>
              <a:cs typeface="Times New Roman"/>
              <a:sym typeface="Times New Roman"/>
            </a:endParaRPr>
          </a:p>
          <a:p>
            <a:pPr indent="-336550" lvl="1" marL="914400" rtl="0" algn="l">
              <a:lnSpc>
                <a:spcPct val="10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You play as a large fish, swimming through the ocean. Your goal is to get the highest score possible. Points are gained by eating smaller fish or worms, and lost by eating trash. Points are tallied on the screen. If your points go below zero or if you collide with a shark, the game ends.</a:t>
            </a:r>
            <a:endParaRPr sz="24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Game Components</a:t>
            </a:r>
            <a:endParaRPr>
              <a:latin typeface="Times New Roman"/>
              <a:ea typeface="Times New Roman"/>
              <a:cs typeface="Times New Roman"/>
              <a:sym typeface="Times New Roman"/>
            </a:endParaRPr>
          </a:p>
        </p:txBody>
      </p:sp>
      <p:sp>
        <p:nvSpPr>
          <p:cNvPr id="80" name="Google Shape;80;p15"/>
          <p:cNvSpPr txBox="1"/>
          <p:nvPr>
            <p:ph idx="1" type="body"/>
          </p:nvPr>
        </p:nvSpPr>
        <p:spPr>
          <a:xfrm>
            <a:off x="0" y="1733150"/>
            <a:ext cx="6038100" cy="2683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Times New Roman"/>
              <a:buChar char="●"/>
            </a:pPr>
            <a:r>
              <a:rPr lang="en">
                <a:solidFill>
                  <a:srgbClr val="000000"/>
                </a:solidFill>
                <a:latin typeface="Times New Roman"/>
                <a:ea typeface="Times New Roman"/>
                <a:cs typeface="Times New Roman"/>
                <a:sym typeface="Times New Roman"/>
              </a:rPr>
              <a:t>Scrolling background</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
                <a:solidFill>
                  <a:srgbClr val="000000"/>
                </a:solidFill>
                <a:latin typeface="Times New Roman"/>
                <a:ea typeface="Times New Roman"/>
                <a:cs typeface="Times New Roman"/>
                <a:sym typeface="Times New Roman"/>
              </a:rPr>
              <a:t>Main Menu</a:t>
            </a:r>
            <a:endParaRPr>
              <a:solidFill>
                <a:srgbClr val="000000"/>
              </a:solidFill>
              <a:latin typeface="Times New Roman"/>
              <a:ea typeface="Times New Roman"/>
              <a:cs typeface="Times New Roman"/>
              <a:sym typeface="Times New Roman"/>
            </a:endParaRPr>
          </a:p>
          <a:p>
            <a:pPr indent="-317500" lvl="1" marL="914400" rtl="0" algn="l">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Title and Start Game button</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
                <a:solidFill>
                  <a:srgbClr val="000000"/>
                </a:solidFill>
                <a:latin typeface="Times New Roman"/>
                <a:ea typeface="Times New Roman"/>
                <a:cs typeface="Times New Roman"/>
                <a:sym typeface="Times New Roman"/>
              </a:rPr>
              <a:t>Pause Menu (press esc to access during game)</a:t>
            </a:r>
            <a:endParaRPr>
              <a:solidFill>
                <a:srgbClr val="000000"/>
              </a:solidFill>
              <a:latin typeface="Times New Roman"/>
              <a:ea typeface="Times New Roman"/>
              <a:cs typeface="Times New Roman"/>
              <a:sym typeface="Times New Roman"/>
            </a:endParaRPr>
          </a:p>
          <a:p>
            <a:pPr indent="-317500" lvl="1" marL="914400" rtl="0" algn="l">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Resume or go to the main menu</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
                <a:solidFill>
                  <a:srgbClr val="000000"/>
                </a:solidFill>
                <a:latin typeface="Times New Roman"/>
                <a:ea typeface="Times New Roman"/>
                <a:cs typeface="Times New Roman"/>
                <a:sym typeface="Times New Roman"/>
              </a:rPr>
              <a:t>Game Over Screen</a:t>
            </a:r>
            <a:endParaRPr>
              <a:solidFill>
                <a:srgbClr val="000000"/>
              </a:solidFill>
              <a:latin typeface="Times New Roman"/>
              <a:ea typeface="Times New Roman"/>
              <a:cs typeface="Times New Roman"/>
              <a:sym typeface="Times New Roman"/>
            </a:endParaRPr>
          </a:p>
          <a:p>
            <a:pPr indent="-317500" lvl="1" marL="914400" rtl="0" algn="l">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Restart game button</a:t>
            </a:r>
            <a:endParaRPr>
              <a:solidFill>
                <a:srgbClr val="000000"/>
              </a:solidFill>
              <a:latin typeface="Times New Roman"/>
              <a:ea typeface="Times New Roman"/>
              <a:cs typeface="Times New Roman"/>
              <a:sym typeface="Times New Roman"/>
            </a:endParaRPr>
          </a:p>
          <a:p>
            <a:pPr indent="0" lvl="0" marL="0" rtl="0" algn="l">
              <a:spcBef>
                <a:spcPts val="1600"/>
              </a:spcBef>
              <a:spcAft>
                <a:spcPts val="0"/>
              </a:spcAft>
              <a:buNone/>
            </a:pPr>
            <a:r>
              <a:rPr lang="en" sz="1300">
                <a:solidFill>
                  <a:srgbClr val="000000"/>
                </a:solidFill>
                <a:latin typeface="Times New Roman"/>
                <a:ea typeface="Times New Roman"/>
                <a:cs typeface="Times New Roman"/>
                <a:sym typeface="Times New Roman"/>
              </a:rPr>
              <a:t>(all buttons get darker when you hover over them and click on them)</a:t>
            </a:r>
            <a:endParaRPr sz="1300">
              <a:solidFill>
                <a:srgbClr val="000000"/>
              </a:solidFill>
              <a:latin typeface="Times New Roman"/>
              <a:ea typeface="Times New Roman"/>
              <a:cs typeface="Times New Roman"/>
              <a:sym typeface="Times New Roman"/>
            </a:endParaRPr>
          </a:p>
          <a:p>
            <a:pPr indent="0" lvl="0" marL="0" rtl="0" algn="l">
              <a:spcBef>
                <a:spcPts val="1600"/>
              </a:spcBef>
              <a:spcAft>
                <a:spcPts val="1600"/>
              </a:spcAft>
              <a:buNone/>
            </a:pPr>
            <a:r>
              <a:t/>
            </a:r>
            <a:endParaRPr>
              <a:solidFill>
                <a:srgbClr val="000000"/>
              </a:solidFill>
              <a:latin typeface="Times New Roman"/>
              <a:ea typeface="Times New Roman"/>
              <a:cs typeface="Times New Roman"/>
              <a:sym typeface="Times New Roman"/>
            </a:endParaRPr>
          </a:p>
        </p:txBody>
      </p:sp>
      <p:pic>
        <p:nvPicPr>
          <p:cNvPr id="81" name="Google Shape;81;p15"/>
          <p:cNvPicPr preferRelativeResize="0"/>
          <p:nvPr/>
        </p:nvPicPr>
        <p:blipFill rotWithShape="1">
          <a:blip r:embed="rId3">
            <a:alphaModFix/>
          </a:blip>
          <a:srcRect b="16862" l="20563" r="20445" t="24791"/>
          <a:stretch/>
        </p:blipFill>
        <p:spPr>
          <a:xfrm>
            <a:off x="6343175" y="304550"/>
            <a:ext cx="2700274" cy="1502353"/>
          </a:xfrm>
          <a:prstGeom prst="rect">
            <a:avLst/>
          </a:prstGeom>
          <a:noFill/>
          <a:ln>
            <a:noFill/>
          </a:ln>
        </p:spPr>
      </p:pic>
      <p:pic>
        <p:nvPicPr>
          <p:cNvPr id="82" name="Google Shape;82;p15"/>
          <p:cNvPicPr preferRelativeResize="0"/>
          <p:nvPr/>
        </p:nvPicPr>
        <p:blipFill rotWithShape="1">
          <a:blip r:embed="rId4">
            <a:alphaModFix/>
          </a:blip>
          <a:srcRect b="18521" l="20714" r="20503" t="25201"/>
          <a:stretch/>
        </p:blipFill>
        <p:spPr>
          <a:xfrm>
            <a:off x="4903150" y="1943539"/>
            <a:ext cx="2700274" cy="1454325"/>
          </a:xfrm>
          <a:prstGeom prst="rect">
            <a:avLst/>
          </a:prstGeom>
          <a:noFill/>
          <a:ln>
            <a:noFill/>
          </a:ln>
        </p:spPr>
      </p:pic>
      <p:pic>
        <p:nvPicPr>
          <p:cNvPr id="83" name="Google Shape;83;p15"/>
          <p:cNvPicPr preferRelativeResize="0"/>
          <p:nvPr/>
        </p:nvPicPr>
        <p:blipFill rotWithShape="1">
          <a:blip r:embed="rId5">
            <a:alphaModFix/>
          </a:blip>
          <a:srcRect b="18672" l="24044" r="22151" t="26424"/>
          <a:stretch/>
        </p:blipFill>
        <p:spPr>
          <a:xfrm>
            <a:off x="6343175" y="3524968"/>
            <a:ext cx="2700274" cy="154988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Game Features</a:t>
            </a:r>
            <a:endParaRPr>
              <a:latin typeface="Times New Roman"/>
              <a:ea typeface="Times New Roman"/>
              <a:cs typeface="Times New Roman"/>
              <a:sym typeface="Times New Roman"/>
            </a:endParaRPr>
          </a:p>
        </p:txBody>
      </p:sp>
      <p:sp>
        <p:nvSpPr>
          <p:cNvPr id="89" name="Google Shape;89;p16"/>
          <p:cNvSpPr txBox="1"/>
          <p:nvPr>
            <p:ph idx="1" type="body"/>
          </p:nvPr>
        </p:nvSpPr>
        <p:spPr>
          <a:xfrm>
            <a:off x="178375" y="1691200"/>
            <a:ext cx="4393500" cy="345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Times New Roman"/>
              <a:buChar char="●"/>
            </a:pPr>
            <a:r>
              <a:rPr lang="en">
                <a:solidFill>
                  <a:srgbClr val="000000"/>
                </a:solidFill>
                <a:latin typeface="Times New Roman"/>
                <a:ea typeface="Times New Roman"/>
                <a:cs typeface="Times New Roman"/>
                <a:sym typeface="Times New Roman"/>
              </a:rPr>
              <a:t>Move the player up and down with arrow keys</a:t>
            </a:r>
            <a:endParaRPr>
              <a:solidFill>
                <a:srgbClr val="000000"/>
              </a:solidFill>
              <a:latin typeface="Times New Roman"/>
              <a:ea typeface="Times New Roman"/>
              <a:cs typeface="Times New Roman"/>
              <a:sym typeface="Times New Roman"/>
            </a:endParaRPr>
          </a:p>
          <a:p>
            <a:pPr indent="-317500" lvl="1" marL="914400" rtl="0" algn="l">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Player’s x axis position is static</a:t>
            </a:r>
            <a:endParaRPr>
              <a:solidFill>
                <a:srgbClr val="000000"/>
              </a:solidFill>
              <a:latin typeface="Times New Roman"/>
              <a:ea typeface="Times New Roman"/>
              <a:cs typeface="Times New Roman"/>
              <a:sym typeface="Times New Roman"/>
            </a:endParaRPr>
          </a:p>
          <a:p>
            <a:pPr indent="-317500" lvl="1" marL="914400" rtl="0" algn="l">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Items don’t enter for the first 10 seconds to allow the user to get accustomed to controls</a:t>
            </a:r>
            <a:endParaRPr>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
                <a:solidFill>
                  <a:srgbClr val="000000"/>
                </a:solidFill>
                <a:latin typeface="Times New Roman"/>
                <a:ea typeface="Times New Roman"/>
                <a:cs typeface="Times New Roman"/>
                <a:sym typeface="Times New Roman"/>
              </a:rPr>
              <a:t>When you collide with...</a:t>
            </a:r>
            <a:endParaRPr>
              <a:solidFill>
                <a:srgbClr val="000000"/>
              </a:solidFill>
              <a:latin typeface="Times New Roman"/>
              <a:ea typeface="Times New Roman"/>
              <a:cs typeface="Times New Roman"/>
              <a:sym typeface="Times New Roman"/>
            </a:endParaRPr>
          </a:p>
          <a:p>
            <a:pPr indent="-330200" lvl="1" marL="914400" rtl="0" algn="l">
              <a:spcBef>
                <a:spcPts val="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Worms: +5 points</a:t>
            </a:r>
            <a:endParaRPr sz="1600">
              <a:solidFill>
                <a:srgbClr val="000000"/>
              </a:solidFill>
              <a:latin typeface="Times New Roman"/>
              <a:ea typeface="Times New Roman"/>
              <a:cs typeface="Times New Roman"/>
              <a:sym typeface="Times New Roman"/>
            </a:endParaRPr>
          </a:p>
          <a:p>
            <a:pPr indent="-330200" lvl="1" marL="914400" rtl="0" algn="l">
              <a:spcBef>
                <a:spcPts val="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Fish: +10 points</a:t>
            </a:r>
            <a:endParaRPr sz="1600">
              <a:solidFill>
                <a:srgbClr val="000000"/>
              </a:solidFill>
              <a:latin typeface="Times New Roman"/>
              <a:ea typeface="Times New Roman"/>
              <a:cs typeface="Times New Roman"/>
              <a:sym typeface="Times New Roman"/>
            </a:endParaRPr>
          </a:p>
          <a:p>
            <a:pPr indent="-330200" lvl="1" marL="914400" rtl="0" algn="l">
              <a:spcBef>
                <a:spcPts val="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Trash: -10 points</a:t>
            </a:r>
            <a:endParaRPr sz="1600">
              <a:solidFill>
                <a:srgbClr val="000000"/>
              </a:solidFill>
              <a:latin typeface="Times New Roman"/>
              <a:ea typeface="Times New Roman"/>
              <a:cs typeface="Times New Roman"/>
              <a:sym typeface="Times New Roman"/>
            </a:endParaRPr>
          </a:p>
          <a:p>
            <a:pPr indent="-330200" lvl="1" marL="914400" rtl="0" algn="l">
              <a:spcBef>
                <a:spcPts val="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Sharks: Game Over</a:t>
            </a:r>
            <a:endParaRPr sz="1600">
              <a:solidFill>
                <a:srgbClr val="000000"/>
              </a:solidFill>
              <a:latin typeface="Times New Roman"/>
              <a:ea typeface="Times New Roman"/>
              <a:cs typeface="Times New Roman"/>
              <a:sym typeface="Times New Roman"/>
            </a:endParaRPr>
          </a:p>
          <a:p>
            <a:pPr indent="-330200" lvl="1" marL="914400" rtl="0" algn="l">
              <a:spcBef>
                <a:spcPts val="0"/>
              </a:spcBef>
              <a:spcAft>
                <a:spcPts val="0"/>
              </a:spcAft>
              <a:buClr>
                <a:srgbClr val="000000"/>
              </a:buClr>
              <a:buSzPts val="1600"/>
              <a:buFont typeface="Times New Roman"/>
              <a:buChar char="○"/>
            </a:pPr>
            <a:r>
              <a:rPr lang="en" sz="1600">
                <a:solidFill>
                  <a:srgbClr val="000000"/>
                </a:solidFill>
                <a:latin typeface="Times New Roman"/>
                <a:ea typeface="Times New Roman"/>
                <a:cs typeface="Times New Roman"/>
                <a:sym typeface="Times New Roman"/>
              </a:rPr>
              <a:t>If your score goes below zero, the game also ends</a:t>
            </a:r>
            <a:endParaRPr sz="1600">
              <a:solidFill>
                <a:srgbClr val="000000"/>
              </a:solidFill>
              <a:latin typeface="Times New Roman"/>
              <a:ea typeface="Times New Roman"/>
              <a:cs typeface="Times New Roman"/>
              <a:sym typeface="Times New Roman"/>
            </a:endParaRPr>
          </a:p>
          <a:p>
            <a:pPr indent="0" lvl="0" marL="0" rtl="0" algn="l">
              <a:spcBef>
                <a:spcPts val="1600"/>
              </a:spcBef>
              <a:spcAft>
                <a:spcPts val="1600"/>
              </a:spcAft>
              <a:buNone/>
            </a:pPr>
            <a:r>
              <a:t/>
            </a:r>
            <a:endParaRPr/>
          </a:p>
        </p:txBody>
      </p:sp>
      <p:pic>
        <p:nvPicPr>
          <p:cNvPr id="90" name="Google Shape;90;p16"/>
          <p:cNvPicPr preferRelativeResize="0"/>
          <p:nvPr/>
        </p:nvPicPr>
        <p:blipFill rotWithShape="1">
          <a:blip r:embed="rId3">
            <a:alphaModFix/>
          </a:blip>
          <a:srcRect b="18011" l="20638" r="20861" t="24331"/>
          <a:stretch/>
        </p:blipFill>
        <p:spPr>
          <a:xfrm>
            <a:off x="5922225" y="233177"/>
            <a:ext cx="2394048" cy="1327325"/>
          </a:xfrm>
          <a:prstGeom prst="rect">
            <a:avLst/>
          </a:prstGeom>
          <a:noFill/>
          <a:ln cap="flat" cmpd="sng" w="28575">
            <a:solidFill>
              <a:srgbClr val="000000"/>
            </a:solidFill>
            <a:prstDash val="solid"/>
            <a:round/>
            <a:headEnd len="sm" w="sm" type="none"/>
            <a:tailEnd len="sm" w="sm" type="none"/>
          </a:ln>
        </p:spPr>
      </p:pic>
      <p:pic>
        <p:nvPicPr>
          <p:cNvPr id="91" name="Google Shape;91;p16"/>
          <p:cNvPicPr preferRelativeResize="0"/>
          <p:nvPr/>
        </p:nvPicPr>
        <p:blipFill rotWithShape="1">
          <a:blip r:embed="rId4">
            <a:alphaModFix/>
          </a:blip>
          <a:srcRect b="16950" l="20709" r="21052" t="24315"/>
          <a:stretch/>
        </p:blipFill>
        <p:spPr>
          <a:xfrm>
            <a:off x="4452625" y="1923725"/>
            <a:ext cx="4462775" cy="2528525"/>
          </a:xfrm>
          <a:prstGeom prst="rect">
            <a:avLst/>
          </a:prstGeom>
          <a:noFill/>
          <a:ln cap="flat" cmpd="sng" w="28575">
            <a:solidFill>
              <a:srgbClr val="000000"/>
            </a:solidFill>
            <a:prstDash val="solid"/>
            <a:miter lim="8000"/>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7"/>
          <p:cNvSpPr txBox="1"/>
          <p:nvPr>
            <p:ph type="title"/>
          </p:nvPr>
        </p:nvSpPr>
        <p:spPr>
          <a:xfrm>
            <a:off x="311700" y="702025"/>
            <a:ext cx="85206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Resources</a:t>
            </a:r>
            <a:endParaRPr>
              <a:latin typeface="Times New Roman"/>
              <a:ea typeface="Times New Roman"/>
              <a:cs typeface="Times New Roman"/>
              <a:sym typeface="Times New Roman"/>
            </a:endParaRPr>
          </a:p>
        </p:txBody>
      </p:sp>
      <p:sp>
        <p:nvSpPr>
          <p:cNvPr id="97" name="Google Shape;97;p17"/>
          <p:cNvSpPr txBox="1"/>
          <p:nvPr>
            <p:ph idx="1" type="body"/>
          </p:nvPr>
        </p:nvSpPr>
        <p:spPr>
          <a:xfrm>
            <a:off x="231075" y="1691200"/>
            <a:ext cx="8520600" cy="31869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000000"/>
              </a:buClr>
              <a:buSzPts val="1800"/>
              <a:buFont typeface="Times New Roman"/>
              <a:buChar char="●"/>
            </a:pPr>
            <a:r>
              <a:rPr lang="en">
                <a:solidFill>
                  <a:srgbClr val="000000"/>
                </a:solidFill>
                <a:latin typeface="Times New Roman"/>
                <a:ea typeface="Times New Roman"/>
                <a:cs typeface="Times New Roman"/>
                <a:sym typeface="Times New Roman"/>
              </a:rPr>
              <a:t>All images are from opengameart.org</a:t>
            </a:r>
            <a:endParaRPr>
              <a:solidFill>
                <a:srgbClr val="000000"/>
              </a:solidFill>
              <a:latin typeface="Times New Roman"/>
              <a:ea typeface="Times New Roman"/>
              <a:cs typeface="Times New Roman"/>
              <a:sym typeface="Times New Roman"/>
            </a:endParaRPr>
          </a:p>
          <a:p>
            <a:pPr indent="-317500" lvl="1" marL="914400" rtl="0" algn="l">
              <a:lnSpc>
                <a:spcPct val="100000"/>
              </a:lnSpc>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Main fish</a:t>
            </a:r>
            <a:endParaRPr>
              <a:solidFill>
                <a:srgbClr val="000000"/>
              </a:solidFill>
              <a:latin typeface="Times New Roman"/>
              <a:ea typeface="Times New Roman"/>
              <a:cs typeface="Times New Roman"/>
              <a:sym typeface="Times New Roman"/>
            </a:endParaRPr>
          </a:p>
          <a:p>
            <a:pPr indent="-317500" lvl="2" marL="1371600" rtl="0" algn="l">
              <a:lnSpc>
                <a:spcPct val="100000"/>
              </a:lnSpc>
              <a:spcBef>
                <a:spcPts val="0"/>
              </a:spcBef>
              <a:spcAft>
                <a:spcPts val="0"/>
              </a:spcAft>
              <a:buClr>
                <a:srgbClr val="000000"/>
              </a:buClr>
              <a:buSzPts val="1400"/>
              <a:buChar char="■"/>
            </a:pPr>
            <a:r>
              <a:rPr lang="en" sz="1100" u="sng">
                <a:solidFill>
                  <a:schemeClr val="hlink"/>
                </a:solidFill>
                <a:hlinkClick r:id="rId3"/>
              </a:rPr>
              <a:t>https://opengameart.org/content/aqua-fish</a:t>
            </a:r>
            <a:endParaRPr/>
          </a:p>
          <a:p>
            <a:pPr indent="-317500" lvl="1" marL="914400" rtl="0" algn="l">
              <a:lnSpc>
                <a:spcPct val="100000"/>
              </a:lnSpc>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Smaller fish</a:t>
            </a:r>
            <a:endParaRPr>
              <a:solidFill>
                <a:srgbClr val="000000"/>
              </a:solidFill>
              <a:latin typeface="Times New Roman"/>
              <a:ea typeface="Times New Roman"/>
              <a:cs typeface="Times New Roman"/>
              <a:sym typeface="Times New Roman"/>
            </a:endParaRPr>
          </a:p>
          <a:p>
            <a:pPr indent="-317500" lvl="2" marL="1371600" rtl="0" algn="l">
              <a:lnSpc>
                <a:spcPct val="100000"/>
              </a:lnSpc>
              <a:spcBef>
                <a:spcPts val="0"/>
              </a:spcBef>
              <a:spcAft>
                <a:spcPts val="0"/>
              </a:spcAft>
              <a:buClr>
                <a:srgbClr val="000000"/>
              </a:buClr>
              <a:buSzPts val="1400"/>
              <a:buChar char="■"/>
            </a:pPr>
            <a:r>
              <a:rPr lang="en" sz="1100" u="sng">
                <a:solidFill>
                  <a:schemeClr val="hlink"/>
                </a:solidFill>
                <a:hlinkClick r:id="rId4"/>
              </a:rPr>
              <a:t>https://opengameart.org/content/colored-fish</a:t>
            </a:r>
            <a:endParaRPr/>
          </a:p>
          <a:p>
            <a:pPr indent="-317500" lvl="1" marL="914400" rtl="0" algn="l">
              <a:lnSpc>
                <a:spcPct val="100000"/>
              </a:lnSpc>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Worms</a:t>
            </a:r>
            <a:endParaRPr>
              <a:solidFill>
                <a:srgbClr val="000000"/>
              </a:solidFill>
              <a:latin typeface="Times New Roman"/>
              <a:ea typeface="Times New Roman"/>
              <a:cs typeface="Times New Roman"/>
              <a:sym typeface="Times New Roman"/>
            </a:endParaRPr>
          </a:p>
          <a:p>
            <a:pPr indent="-317500" lvl="2" marL="1371600" rtl="0" algn="l">
              <a:lnSpc>
                <a:spcPct val="100000"/>
              </a:lnSpc>
              <a:spcBef>
                <a:spcPts val="0"/>
              </a:spcBef>
              <a:spcAft>
                <a:spcPts val="0"/>
              </a:spcAft>
              <a:buClr>
                <a:srgbClr val="000000"/>
              </a:buClr>
              <a:buSzPts val="1400"/>
              <a:buChar char="■"/>
            </a:pPr>
            <a:r>
              <a:rPr lang="en" sz="1100" u="sng">
                <a:solidFill>
                  <a:schemeClr val="accent5"/>
                </a:solidFill>
                <a:hlinkClick r:id="rId5"/>
              </a:rPr>
              <a:t>https://opengameart.org/content/skyll-floating-skull-worm</a:t>
            </a:r>
            <a:endParaRPr/>
          </a:p>
          <a:p>
            <a:pPr indent="-317500" lvl="1" marL="914400" rtl="0" algn="l">
              <a:lnSpc>
                <a:spcPct val="100000"/>
              </a:lnSpc>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Trash</a:t>
            </a:r>
            <a:endParaRPr>
              <a:solidFill>
                <a:srgbClr val="000000"/>
              </a:solidFill>
              <a:latin typeface="Times New Roman"/>
              <a:ea typeface="Times New Roman"/>
              <a:cs typeface="Times New Roman"/>
              <a:sym typeface="Times New Roman"/>
            </a:endParaRPr>
          </a:p>
          <a:p>
            <a:pPr indent="-317500" lvl="2" marL="1371600" rtl="0" algn="l">
              <a:lnSpc>
                <a:spcPct val="100000"/>
              </a:lnSpc>
              <a:spcBef>
                <a:spcPts val="0"/>
              </a:spcBef>
              <a:spcAft>
                <a:spcPts val="0"/>
              </a:spcAft>
              <a:buClr>
                <a:srgbClr val="000000"/>
              </a:buClr>
              <a:buSzPts val="1400"/>
              <a:buChar char="■"/>
            </a:pPr>
            <a:r>
              <a:rPr lang="en" sz="1100" u="sng">
                <a:solidFill>
                  <a:schemeClr val="hlink"/>
                </a:solidFill>
                <a:hlinkClick r:id="rId6"/>
              </a:rPr>
              <a:t>https://opengameart.org/content/drink-icon-pack</a:t>
            </a:r>
            <a:endParaRPr/>
          </a:p>
          <a:p>
            <a:pPr indent="-317500" lvl="1" marL="914400" rtl="0" algn="l">
              <a:lnSpc>
                <a:spcPct val="100000"/>
              </a:lnSpc>
              <a:spcBef>
                <a:spcPts val="0"/>
              </a:spcBef>
              <a:spcAft>
                <a:spcPts val="0"/>
              </a:spcAft>
              <a:buClr>
                <a:srgbClr val="000000"/>
              </a:buClr>
              <a:buSzPts val="1400"/>
              <a:buFont typeface="Times New Roman"/>
              <a:buChar char="○"/>
            </a:pPr>
            <a:r>
              <a:rPr lang="en">
                <a:solidFill>
                  <a:srgbClr val="000000"/>
                </a:solidFill>
                <a:latin typeface="Times New Roman"/>
                <a:ea typeface="Times New Roman"/>
                <a:cs typeface="Times New Roman"/>
                <a:sym typeface="Times New Roman"/>
              </a:rPr>
              <a:t>Swordfish</a:t>
            </a:r>
            <a:endParaRPr>
              <a:solidFill>
                <a:srgbClr val="000000"/>
              </a:solidFill>
              <a:latin typeface="Times New Roman"/>
              <a:ea typeface="Times New Roman"/>
              <a:cs typeface="Times New Roman"/>
              <a:sym typeface="Times New Roman"/>
            </a:endParaRPr>
          </a:p>
          <a:p>
            <a:pPr indent="-317500" lvl="2" marL="1371600" rtl="0" algn="l">
              <a:lnSpc>
                <a:spcPct val="100000"/>
              </a:lnSpc>
              <a:spcBef>
                <a:spcPts val="0"/>
              </a:spcBef>
              <a:spcAft>
                <a:spcPts val="0"/>
              </a:spcAft>
              <a:buClr>
                <a:srgbClr val="000000"/>
              </a:buClr>
              <a:buSzPts val="1400"/>
              <a:buChar char="■"/>
            </a:pPr>
            <a:r>
              <a:rPr lang="en" sz="1100" u="sng">
                <a:solidFill>
                  <a:schemeClr val="hlink"/>
                </a:solidFill>
                <a:hlinkClick r:id="rId7"/>
              </a:rPr>
              <a:t>https://opengameart.org/content/xiphias-gladius-svg</a:t>
            </a:r>
            <a:endParaRPr/>
          </a:p>
          <a:p>
            <a:pPr indent="-342900" lvl="0" marL="457200" rtl="0" algn="l">
              <a:lnSpc>
                <a:spcPct val="100000"/>
              </a:lnSpc>
              <a:spcBef>
                <a:spcPts val="0"/>
              </a:spcBef>
              <a:spcAft>
                <a:spcPts val="0"/>
              </a:spcAft>
              <a:buClr>
                <a:srgbClr val="000000"/>
              </a:buClr>
              <a:buSzPts val="1800"/>
              <a:buFont typeface="Times New Roman"/>
              <a:buChar char="●"/>
            </a:pPr>
            <a:r>
              <a:rPr lang="en">
                <a:solidFill>
                  <a:srgbClr val="000000"/>
                </a:solidFill>
                <a:latin typeface="Times New Roman"/>
                <a:ea typeface="Times New Roman"/>
                <a:cs typeface="Times New Roman"/>
                <a:sym typeface="Times New Roman"/>
              </a:rPr>
              <a:t>Fonts</a:t>
            </a:r>
            <a:endParaRPr>
              <a:solidFill>
                <a:srgbClr val="000000"/>
              </a:solidFill>
              <a:latin typeface="Times New Roman"/>
              <a:ea typeface="Times New Roman"/>
              <a:cs typeface="Times New Roman"/>
              <a:sym typeface="Times New Roman"/>
            </a:endParaRPr>
          </a:p>
          <a:p>
            <a:pPr indent="-317500" lvl="1" marL="914400" rtl="0" algn="l">
              <a:lnSpc>
                <a:spcPct val="100000"/>
              </a:lnSpc>
              <a:spcBef>
                <a:spcPts val="0"/>
              </a:spcBef>
              <a:spcAft>
                <a:spcPts val="0"/>
              </a:spcAft>
              <a:buClr>
                <a:srgbClr val="000000"/>
              </a:buClr>
              <a:buSzPts val="1400"/>
              <a:buChar char="○"/>
            </a:pPr>
            <a:r>
              <a:rPr lang="en" sz="1100" u="sng">
                <a:solidFill>
                  <a:schemeClr val="hlink"/>
                </a:solidFill>
                <a:hlinkClick r:id="rId8"/>
              </a:rPr>
              <a:t>https://www.dafont.com/bitmap.php</a:t>
            </a:r>
            <a:endParaRPr/>
          </a:p>
          <a:p>
            <a:pPr indent="-317500" lvl="1" marL="914400" rtl="0" algn="l">
              <a:lnSpc>
                <a:spcPct val="100000"/>
              </a:lnSpc>
              <a:spcBef>
                <a:spcPts val="0"/>
              </a:spcBef>
              <a:spcAft>
                <a:spcPts val="0"/>
              </a:spcAft>
              <a:buClr>
                <a:srgbClr val="000000"/>
              </a:buClr>
              <a:buSzPts val="1400"/>
              <a:buChar char="○"/>
            </a:pPr>
            <a:r>
              <a:rPr lang="en" sz="1200" u="sng">
                <a:solidFill>
                  <a:schemeClr val="accent5"/>
                </a:solidFill>
                <a:latin typeface="Times New Roman"/>
                <a:ea typeface="Times New Roman"/>
                <a:cs typeface="Times New Roman"/>
                <a:sym typeface="Times New Roman"/>
                <a:hlinkClick r:id="rId9"/>
              </a:rPr>
              <a:t>https://www.dafont.com/theme.php?cat=502</a:t>
            </a:r>
            <a:endParaRPr>
              <a:solidFill>
                <a:schemeClr val="accent5"/>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Happy Monkey"/>
                <a:ea typeface="Happy Monkey"/>
                <a:cs typeface="Happy Monkey"/>
                <a:sym typeface="Happy Monkey"/>
              </a:rPr>
              <a:t>Thank you!</a:t>
            </a:r>
            <a:endParaRPr>
              <a:latin typeface="Happy Monkey"/>
              <a:ea typeface="Happy Monkey"/>
              <a:cs typeface="Happy Monkey"/>
              <a:sym typeface="Happy Monkey"/>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